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0FE26-B3D6-4718-8281-2C62C0FFB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21677C-31F4-4D1D-9C4B-7F8999664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51AA0-DA4B-4BFF-B64F-DDEF5595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F718B-3318-46B1-A40E-5A33D9AE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E3A42-A245-4ADB-AB98-4A5FCFCF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26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5D12E-68E7-49B3-B902-0A011C7D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1EEE3B-65F9-4140-86A0-8C2C45E6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6DFD25-D97F-4FC4-B7D7-E6F0C8CD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A9636-5265-488B-BF33-D975C381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99E88A-0BDA-4149-BFE4-A07258CE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54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5DCF38-A2C8-454C-A209-7554E309E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4B33FC-302F-47BA-8194-C1C7F678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890500-F914-428E-A4D6-9B227B03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8F031C-BA6E-4155-B309-8A6A0100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124B9-FC2E-43AD-8F8E-11064BCC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2B59-9F36-42CD-AE08-7CFE26F5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E00FB4-1570-4A07-BA62-0D369ED0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562CE-56AE-4E19-8819-8AFF1BBE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DC1E5E-351C-4852-A297-88D1BC0B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FEC604-F075-4959-B31C-F8FDFE4C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80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5930B-C8CB-4EE5-A8C2-3A0E0A51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E6961-A143-4095-BAF9-3E751AF87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D9B3F-CDC6-4290-9FBE-5F5BBD08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648E8D-4D56-48DA-8B1E-4D816DBA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474D09-8D26-4C87-AA0F-DCDA9D8D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5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73D08-8653-4F25-8053-29A1D329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E6042-20C3-416E-8C35-08319696D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C42E0E-F2B2-4FAF-B509-76796FC72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32FD2D-8A99-4EE2-A3CE-0AF18116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F235B3-C238-4700-8784-C716B189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03D7C4-BE80-4E32-8760-74A7D88C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57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C785F-CCD9-4EB5-8125-0B9D288B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049A1-DE11-4323-B17F-E736DE27C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0FCA3-9E91-41E0-828A-096724E68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752C8D-A30E-4BF6-A66B-D75B304A5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A28047-C335-4F4F-9D0A-857A28081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271E92-D48C-42CF-B7AD-C355D182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E82E2-99BE-41B2-9DCC-ABA851D8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874146-51B3-4DB5-81B9-CF12DFA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2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1C7FC-A1CA-42F0-A0E1-5A104006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E08068-371A-4183-846E-A8B08D70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DB9451-08CF-4DD5-84A4-467FBAE3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BD739D-922F-45E9-B24F-4176BAC8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41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FFBEAC-FCD7-42B1-BA70-2F5BD24C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DEC4803-1FE1-4279-8D7E-99DEE092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9A6D9-1E51-4A09-9EA6-8FC1C4D0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27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CB51B-2482-4B05-B8A2-5F58B945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DC84AA-D2B5-47AE-95D3-C7682404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E7329A-9C50-44AF-AD90-B878A4BD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94EEB8-49C5-49E1-9944-17588AEF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DB8E13-F4D4-4A66-B6F1-0892716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7FE9E8-7F67-4466-B1D3-D6CF308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67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9E7F-8B83-402B-8C0D-A767D9AB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FF922B-FD85-4E19-BCC8-241EAC53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870901-4B70-4064-8153-9BCFA7036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882511-B461-4F52-9E28-DC7F388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5F636C-C4DB-4535-A458-978CF8D8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ED05D9-54C6-43E3-964D-E7AA0E21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79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D9C2F-D2D7-4DBA-B598-539B958B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E0AADB-44B7-491D-81B3-3FB66CCF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D81D6-A26F-4DC9-A13B-B12BCBCFC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4DAF9-4CA5-454A-983B-FD4F70A3F32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E949C-962D-4A0D-BD94-DAEB3C871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73BE50-C98A-4E96-9DE6-54F7F476B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7F679-0BED-4423-91AE-79C6626477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17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2AE1B-EF9B-49AD-8081-D3613703E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4" t="26748" r="38823" b="18567"/>
          <a:stretch/>
        </p:blipFill>
        <p:spPr>
          <a:xfrm>
            <a:off x="1540525" y="0"/>
            <a:ext cx="911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2929FD-ACD5-443E-BF8C-465D9FC9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1" t="26784" r="38761" b="18720"/>
          <a:stretch/>
        </p:blipFill>
        <p:spPr>
          <a:xfrm>
            <a:off x="1523998" y="0"/>
            <a:ext cx="9144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4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BF778-5879-4AE4-8746-C83DBAD64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2" t="26784" r="38762" b="18720"/>
          <a:stretch/>
        </p:blipFill>
        <p:spPr>
          <a:xfrm>
            <a:off x="1519805" y="5688"/>
            <a:ext cx="9152389" cy="68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2D1C6A-3853-43E9-A5BC-FCFB06B26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1" t="26785" r="38625" b="18846"/>
          <a:stretch/>
        </p:blipFill>
        <p:spPr>
          <a:xfrm>
            <a:off x="1489282" y="0"/>
            <a:ext cx="921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A6A722-6834-4A30-A3E3-DFF30AFB1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26785" r="38693" b="18592"/>
          <a:stretch/>
        </p:blipFill>
        <p:spPr>
          <a:xfrm>
            <a:off x="1536583" y="2934"/>
            <a:ext cx="9118833" cy="68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5B0BA5-7173-4946-BFF9-782C7214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1" t="26785" r="38624" b="18846"/>
          <a:stretch/>
        </p:blipFill>
        <p:spPr>
          <a:xfrm>
            <a:off x="1498833" y="0"/>
            <a:ext cx="9194334" cy="68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3EEA9C-A919-4A30-BE95-F5977AD5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5" t="13193" r="30780" b="9700"/>
          <a:stretch/>
        </p:blipFill>
        <p:spPr>
          <a:xfrm>
            <a:off x="1525882" y="0"/>
            <a:ext cx="914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D1076-337B-43DC-9484-A6F6BD7F2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13574" r="30711" b="9192"/>
          <a:stretch/>
        </p:blipFill>
        <p:spPr>
          <a:xfrm>
            <a:off x="1505200" y="0"/>
            <a:ext cx="9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9A58E9-25CE-4D5D-85F4-35A97369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7" t="13193" r="30849" b="9446"/>
          <a:stretch/>
        </p:blipFill>
        <p:spPr>
          <a:xfrm>
            <a:off x="1532389" y="-4317"/>
            <a:ext cx="9127222" cy="68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BEDFDF-8840-4B69-BAE4-883CDC7C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1" t="13321" r="30779" b="9318"/>
          <a:stretch/>
        </p:blipFill>
        <p:spPr>
          <a:xfrm>
            <a:off x="1511416" y="0"/>
            <a:ext cx="9169167" cy="6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7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166FA-92F3-4FF5-A27B-093B317EA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8" t="13320" r="30643" b="9319"/>
          <a:stretch/>
        </p:blipFill>
        <p:spPr>
          <a:xfrm>
            <a:off x="1515611" y="0"/>
            <a:ext cx="9160778" cy="6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777AC-937C-4D4F-861B-D526D5913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5" t="26785" r="38693" b="18846"/>
          <a:stretch/>
        </p:blipFill>
        <p:spPr>
          <a:xfrm>
            <a:off x="1508228" y="0"/>
            <a:ext cx="917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8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0DA20E-A876-452B-B7CD-F7C39A4D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8" t="13447" r="30711" b="9319"/>
          <a:stretch/>
        </p:blipFill>
        <p:spPr>
          <a:xfrm>
            <a:off x="1510840" y="0"/>
            <a:ext cx="9170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A6E539-F076-46E4-9C56-196A6B9D1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1" t="13321" r="30779" b="9318"/>
          <a:stretch/>
        </p:blipFill>
        <p:spPr>
          <a:xfrm>
            <a:off x="1512739" y="0"/>
            <a:ext cx="916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1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8CAA5-A7F6-4F1E-94B9-383AF713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7" t="26658" r="38693" b="18846"/>
          <a:stretch/>
        </p:blipFill>
        <p:spPr>
          <a:xfrm>
            <a:off x="1523301" y="0"/>
            <a:ext cx="9145398" cy="6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3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058157-05DD-4646-990F-09EA7112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1" t="26783" r="38693" b="18730"/>
          <a:stretch/>
        </p:blipFill>
        <p:spPr>
          <a:xfrm>
            <a:off x="1506018" y="-1797"/>
            <a:ext cx="9179963" cy="6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2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8BD84F-6C8F-4E0F-BC1A-E927D4E6E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26784" r="38693" b="18720"/>
          <a:stretch/>
        </p:blipFill>
        <p:spPr>
          <a:xfrm>
            <a:off x="1519805" y="0"/>
            <a:ext cx="9152389" cy="68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C5301-CD72-4594-9DA9-F3AA54AD3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1" t="26912" r="38693" b="18592"/>
          <a:stretch/>
        </p:blipFill>
        <p:spPr>
          <a:xfrm>
            <a:off x="1519805" y="5688"/>
            <a:ext cx="9152389" cy="68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2C042E-0434-4D6A-BACF-A37F8533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1" t="26658" r="38761" b="18846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42AC28-92D7-4ABE-AAC1-DCDE8677A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1" t="26912" r="38693" b="18592"/>
          <a:stretch/>
        </p:blipFill>
        <p:spPr>
          <a:xfrm>
            <a:off x="1507222" y="-1185"/>
            <a:ext cx="9177556" cy="68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206FD-83F4-416B-8E92-068DB948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1" t="26785" r="38624" b="18592"/>
          <a:stretch/>
        </p:blipFill>
        <p:spPr>
          <a:xfrm>
            <a:off x="1515611" y="-4602"/>
            <a:ext cx="9160778" cy="68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30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 Zherebin</dc:creator>
  <cp:lastModifiedBy>Vlad Zherebin</cp:lastModifiedBy>
  <cp:revision>20</cp:revision>
  <dcterms:created xsi:type="dcterms:W3CDTF">2020-05-24T20:07:30Z</dcterms:created>
  <dcterms:modified xsi:type="dcterms:W3CDTF">2020-05-24T20:34:37Z</dcterms:modified>
</cp:coreProperties>
</file>